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3" r:id="rId4"/>
    <p:sldId id="258" r:id="rId5"/>
    <p:sldId id="259" r:id="rId6"/>
    <p:sldId id="260" r:id="rId7"/>
    <p:sldId id="261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33F5-1EFB-4877-AC69-E71DEB4F6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4B39C-4D3A-40E8-B5AF-9A2A81851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1334-CD3B-4E79-AE1F-568E7D6A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4316C-16A2-47B1-8BBA-D753A2A2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EA44A-7676-42F3-B9D4-825F7918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89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4AC7-449A-4131-B0D3-32245E8B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A41A6-9FD9-4330-A449-0AFBF5A2B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2D423-0B41-4B7D-B463-F58645EC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0EF64-F9EE-4329-AACC-6CBA6AD02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0511D-2318-4F13-BC9A-10F12CCD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99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7A2C64-7531-4C40-9388-BB7DCB8FE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3D3E8-8591-48BC-94E3-298A46366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6D93E-A8A5-4EBD-8888-03613A03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14144-6344-46DD-B6FF-3A38DDA62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F0DD0-08EF-47E8-9853-AD6A16A2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8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06BF-CC2E-430D-BF5C-02697ADD6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9401A-0CC0-4669-97CB-CAD8323DA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2D89-C991-44AE-8AB7-3D2B6E73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5C8E-252C-4F5C-9A82-99636887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AE2DF-6E20-440D-BA01-0FD0A05C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6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AFF9-362C-420E-9A97-2C80EF7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D217-8BD9-4A99-B22D-83233326C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F491-776D-44AC-B0A8-5D3FFEF2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53E9E-D089-4224-8E8F-B6FBDF92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EB40-C339-4FF3-8C98-BCC3621D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12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947D-1D59-45D3-A8CC-B98AAA4C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5C82B-74BE-41F1-9DC5-5DA40E777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F347A-202A-458F-9172-FA503071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6333-F5C6-46C6-82F4-301B6D81C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4D9F6-7AB9-486C-BEBC-59C903BA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2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CCCA-1184-4BDF-9B7E-E7BC5B87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2CE36-C6A6-4B6A-A045-AE21429D1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6B040-59B5-4922-8174-D7B9270BA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6D9A0-9B1B-4D00-A7CA-29E633A6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28C11-2950-41CE-8701-BDB746B6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C7977-BFFC-44CE-8FAC-CA25D201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6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1086-BFD3-4E32-A5CF-680F4A16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3CDA9-BEDF-4D73-A6B9-E9D514C27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D2680-B896-4855-AD56-862587FB0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38FB4-9D81-4FF2-B90C-7BD4BBBB1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1E2BCE-8D9B-4A6F-9424-4A52AB6F4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D33AE-D4C4-410C-93BD-C09E9CAF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D4C86A-EC77-4F20-9C62-A35AD5AE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EFD2C-1367-4F06-AE9D-BB034AD6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22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C22C-1070-44A7-9CB4-3579A8F6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D584D-4341-4B82-8E86-4FAAA4EE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78470-3F5A-428B-A573-12002E4F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1E5B1-566B-48AD-8401-8FD2DB1C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71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B15E7-C8B8-42EF-9B90-43B1A0B1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72652-A29F-4193-AB68-CF78F1F8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B5A79-D389-4550-9F51-2CECCD4E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5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EC72-6319-4AE3-A2ED-63D1529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98F8-E057-4814-8DBB-8DBF2C3F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336BD-82A9-427E-BCE7-0F8020FE3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AF20B-D13E-443B-AFEE-443C7B9F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A5352-C9EE-49A8-9311-3471FA5C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FB7DA-5706-4ED4-B0D0-9AA9AE04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4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C54B-E630-46D6-8852-46437818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1654-14E9-422E-AB78-6CA782C2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42ECF-49EF-419A-B2E0-E5D719F54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9F476-3CAC-4594-A8C4-0F7537E4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3D1F-F214-4D89-8E0D-63D50AC0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49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69EE-48B0-45C5-9E99-6155F46E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12B700-EAB1-4AAA-81E9-1BC2A87A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D3F21-B43F-4D24-948E-AAC5B25DA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263FA-C9CC-489C-9584-6C1C0AD2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F6FE4-A8EC-4888-9801-3358D549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D4BB9-656A-4D6B-B847-624227E4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2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5D42-AD53-44B9-A3D8-139FDB1C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0BFF1-1923-4D4A-BC88-206BB20BC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361E-FEDE-4ED9-9092-63398FA8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B418-807A-402D-8D1D-6B5438B0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82AEC-CF92-4FE6-B4B2-F20506B4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16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5827D-F396-43E9-93A0-46030250F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0CC40-2B6A-48B2-A9EE-C47166E69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D740-349F-4871-B8DF-C6F3440E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E7EC-FCD0-412B-9E7B-D384EA36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51E77-2A16-4709-B751-624D0049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3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D1A9-5293-40A4-A048-3B9028D6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9704E-5538-4A61-806C-2E297C9FA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5BDCB-1451-45E1-BB18-89EE103A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9D419-1475-48EE-B9F1-9DA7A51C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C9415-F20E-4DD8-BCF4-3405851A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38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BBA6-419A-44A5-B71B-FB076B15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EBA25-CC24-458E-B58C-61C660193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CDE85-8DC9-43F3-8DDF-2366C0712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30E40-4517-4B36-A020-7C2A2628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30771-8D96-42B3-9775-8A92F228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3EA2-4074-4EBC-B4B8-BF604B8B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81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5755-6D83-4CEC-8970-3D4B161F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D6A4-F55F-4D96-80DF-8756A9BB0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CB6A6-AEDA-41F6-986D-2897DEC04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F1BFE-E900-40B1-84C7-510445FDA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AFB8B-C2F1-4891-A82C-E3DDF5850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DFBCC-2E1A-480D-A4C6-F178CC93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FAD6D1-5316-4102-8DCB-8701F0AB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DC283-6867-4E15-BCBE-0C79C172A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78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DDB7-1628-4AA0-A2AD-3F78CC80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3D47-DC1A-4308-AEC4-14C818AD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2D2CD-4A9A-4944-98D2-B8823FD4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99F92-D5EA-4476-9A21-466B4C31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83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59C0D-89E2-4A1E-9A21-9353516E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71E62F-F2C2-407F-BE17-EE9AE19C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49C4A-4EDA-4037-A132-C08CF5E3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98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5DE4-1E09-4E9D-B7BC-C683AB34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9E61-1868-400C-8C29-99F3C0B7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439B9-76CD-4B76-9D64-ED9E2BA00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1594B-C882-4408-89AB-D1F978881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A13DF-25E6-4821-9EF0-7A9C6A0E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9CD08-67E7-467B-8464-937CF0CD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60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A4FC-DD31-4C4A-BD59-9DED7F2C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98430A-3FE5-4F04-8B40-BF075E7680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E225-8999-4BE4-9363-0DD1A1557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41792-FAD0-4D3C-B91A-3507E6D5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CCD9B-1A0D-4C68-B027-380A972D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1659C-C1A5-41FC-9844-58A34690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43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4DBFA7-C07B-4914-9C3C-576844E9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E7962-C809-4C20-850C-3581C676B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09A2-DDD8-41C9-8BDE-FF9C6D6EC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E6A76-D5FD-46B4-891C-8798E0B3B2C1}" type="datetimeFigureOut">
              <a:rPr lang="en-IN" smtClean="0"/>
              <a:t>20-02-2023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C3734-AFBC-4ED2-A6FE-0FD09BF66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27ACB-B938-4F75-9796-9296601B8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2B87A-0161-416B-A4A0-9A22BA6EBF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24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2059E-EB2F-40E0-B532-91DAD9A8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EAA36-8A23-4975-B241-DDFFBF4C0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030FF-568E-4531-9793-6A71D4DD5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85F7-2A14-449C-824D-38F78320EC10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1D7FC-0AA0-46DA-9CAF-30D22223B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65C6-D6DD-4040-BC13-8AC7AFCE5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9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EEF81-A423-42DC-9E86-22C6EDB6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" y="138023"/>
            <a:ext cx="3603347" cy="32041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B599-7DC1-4916-8615-438D62DC9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4" y="3429000"/>
            <a:ext cx="3603347" cy="25336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FA672-AB67-471D-9EDD-F3EA0A52E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183" y="138023"/>
            <a:ext cx="4983987" cy="35759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3F40E-E675-4466-A2F5-D9BF3455F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183" y="3844936"/>
            <a:ext cx="3369196" cy="21222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57A97-8CCB-4B13-9691-2BCCE669B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8190" y="138023"/>
            <a:ext cx="2879699" cy="3706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33E799-CEE2-48E0-8634-F7FB3459E4C1}"/>
              </a:ext>
            </a:extLst>
          </p:cNvPr>
          <p:cNvSpPr/>
          <p:nvPr/>
        </p:nvSpPr>
        <p:spPr>
          <a:xfrm>
            <a:off x="135844" y="138023"/>
            <a:ext cx="11712045" cy="58245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43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1E69E-F304-4A10-AD2E-2B8F43868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28" r="81233" b="33188"/>
          <a:stretch/>
        </p:blipFill>
        <p:spPr>
          <a:xfrm>
            <a:off x="251791" y="2941982"/>
            <a:ext cx="1791018" cy="1245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38EA34-43F3-4F03-99F8-2A8720FCD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5" t="42753" r="80284" b="37247"/>
          <a:stretch/>
        </p:blipFill>
        <p:spPr>
          <a:xfrm>
            <a:off x="251791" y="596348"/>
            <a:ext cx="2257249" cy="2246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64E0F-2CF5-4D9B-93C7-E70331A82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r="83907" b="85281"/>
          <a:stretch/>
        </p:blipFill>
        <p:spPr>
          <a:xfrm>
            <a:off x="251791" y="212036"/>
            <a:ext cx="1554457" cy="2849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2D87E9-D36E-45D9-8756-EB86E9C34004}"/>
              </a:ext>
            </a:extLst>
          </p:cNvPr>
          <p:cNvSpPr/>
          <p:nvPr/>
        </p:nvSpPr>
        <p:spPr>
          <a:xfrm>
            <a:off x="222607" y="182852"/>
            <a:ext cx="8113995" cy="407786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E089F-23E6-4E87-995C-2B19E3C98263}"/>
              </a:ext>
            </a:extLst>
          </p:cNvPr>
          <p:cNvSpPr/>
          <p:nvPr/>
        </p:nvSpPr>
        <p:spPr>
          <a:xfrm>
            <a:off x="1280807" y="615804"/>
            <a:ext cx="515714" cy="2305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1F2691-7019-4321-9153-37EB9851F03D}"/>
              </a:ext>
            </a:extLst>
          </p:cNvPr>
          <p:cNvSpPr/>
          <p:nvPr/>
        </p:nvSpPr>
        <p:spPr>
          <a:xfrm>
            <a:off x="235724" y="3188769"/>
            <a:ext cx="454940" cy="240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10063-3A2A-4D98-926B-8DDCD4CB353F}"/>
              </a:ext>
            </a:extLst>
          </p:cNvPr>
          <p:cNvSpPr txBox="1"/>
          <p:nvPr/>
        </p:nvSpPr>
        <p:spPr>
          <a:xfrm>
            <a:off x="2895598" y="3315933"/>
            <a:ext cx="54280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In which file (dataset) prid is unique </a:t>
            </a:r>
            <a:r>
              <a:rPr lang="en-IN" sz="1600" dirty="0">
                <a:sym typeface="Wingdings" panose="05000000000000000000" pitchFamily="2" charset="2"/>
              </a:rPr>
              <a:t>-&gt; products.txt</a:t>
            </a:r>
          </a:p>
          <a:p>
            <a:r>
              <a:rPr lang="en-IN" sz="1600" dirty="0">
                <a:sym typeface="Wingdings" panose="05000000000000000000" pitchFamily="2" charset="2"/>
              </a:rPr>
              <a:t>So keep this dataset (</a:t>
            </a:r>
            <a:r>
              <a:rPr lang="en-IN" sz="1600" b="1" dirty="0">
                <a:sym typeface="Wingdings" panose="05000000000000000000" pitchFamily="2" charset="2"/>
              </a:rPr>
              <a:t>products</a:t>
            </a:r>
            <a:r>
              <a:rPr lang="en-IN" sz="1600" dirty="0">
                <a:sym typeface="Wingdings" panose="05000000000000000000" pitchFamily="2" charset="2"/>
              </a:rPr>
              <a:t>)  as “</a:t>
            </a:r>
            <a:r>
              <a:rPr lang="en-IN" sz="1600" b="1" dirty="0">
                <a:sym typeface="Wingdings" panose="05000000000000000000" pitchFamily="2" charset="2"/>
              </a:rPr>
              <a:t>primary stream</a:t>
            </a:r>
            <a:r>
              <a:rPr lang="en-IN" sz="1600" dirty="0">
                <a:sym typeface="Wingdings" panose="05000000000000000000" pitchFamily="2" charset="2"/>
              </a:rPr>
              <a:t>” in lookup transformation  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2992B-23CC-4BF7-BE47-63AA786B2D54}"/>
              </a:ext>
            </a:extLst>
          </p:cNvPr>
          <p:cNvSpPr txBox="1"/>
          <p:nvPr/>
        </p:nvSpPr>
        <p:spPr>
          <a:xfrm>
            <a:off x="2694560" y="1291100"/>
            <a:ext cx="564204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In which file (dataset) prid is duplicated </a:t>
            </a:r>
            <a:r>
              <a:rPr lang="en-IN" sz="1600" dirty="0">
                <a:sym typeface="Wingdings" panose="05000000000000000000" pitchFamily="2" charset="2"/>
              </a:rPr>
              <a:t>-&gt; Transactions.txt</a:t>
            </a:r>
          </a:p>
          <a:p>
            <a:r>
              <a:rPr lang="en-IN" sz="1600" dirty="0">
                <a:sym typeface="Wingdings" panose="05000000000000000000" pitchFamily="2" charset="2"/>
              </a:rPr>
              <a:t>So keep this dataset (</a:t>
            </a:r>
            <a:r>
              <a:rPr lang="en-IN" sz="1600" b="1" dirty="0">
                <a:sym typeface="Wingdings" panose="05000000000000000000" pitchFamily="2" charset="2"/>
              </a:rPr>
              <a:t>Transactions</a:t>
            </a:r>
            <a:r>
              <a:rPr lang="en-IN" sz="1600" dirty="0">
                <a:sym typeface="Wingdings" panose="05000000000000000000" pitchFamily="2" charset="2"/>
              </a:rPr>
              <a:t>)  as “</a:t>
            </a:r>
            <a:r>
              <a:rPr lang="en-IN" sz="1600" b="1" dirty="0">
                <a:sym typeface="Wingdings" panose="05000000000000000000" pitchFamily="2" charset="2"/>
              </a:rPr>
              <a:t>lookup stream</a:t>
            </a:r>
            <a:r>
              <a:rPr lang="en-IN" sz="1600" dirty="0">
                <a:sym typeface="Wingdings" panose="05000000000000000000" pitchFamily="2" charset="2"/>
              </a:rPr>
              <a:t>” in lookup transformation 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673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76420-19D8-460A-937B-BA8BF931C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2" t="23262" r="36141" b="38440"/>
          <a:stretch/>
        </p:blipFill>
        <p:spPr>
          <a:xfrm>
            <a:off x="204281" y="77821"/>
            <a:ext cx="4163438" cy="278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FBA6F7-729A-4FEE-8EAE-413A91B2D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5" t="27801" r="10077" b="22837"/>
          <a:stretch/>
        </p:blipFill>
        <p:spPr>
          <a:xfrm>
            <a:off x="204281" y="3054485"/>
            <a:ext cx="7208196" cy="36619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6FF670-472A-4113-AB03-62ECB09C9C87}"/>
              </a:ext>
            </a:extLst>
          </p:cNvPr>
          <p:cNvSpPr/>
          <p:nvPr/>
        </p:nvSpPr>
        <p:spPr>
          <a:xfrm>
            <a:off x="204282" y="77821"/>
            <a:ext cx="7208196" cy="663863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316BD-FD1A-4F2B-872F-AE0CF32F411A}"/>
              </a:ext>
            </a:extLst>
          </p:cNvPr>
          <p:cNvSpPr/>
          <p:nvPr/>
        </p:nvSpPr>
        <p:spPr>
          <a:xfrm>
            <a:off x="204281" y="3511685"/>
            <a:ext cx="1118681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4F10F-36DD-4D0D-A67E-F69D483BA37A}"/>
              </a:ext>
            </a:extLst>
          </p:cNvPr>
          <p:cNvSpPr/>
          <p:nvPr/>
        </p:nvSpPr>
        <p:spPr>
          <a:xfrm>
            <a:off x="1913105" y="4364476"/>
            <a:ext cx="713363" cy="256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C1D45-2FAA-43E5-8BCD-04CD4ACBF759}"/>
              </a:ext>
            </a:extLst>
          </p:cNvPr>
          <p:cNvSpPr/>
          <p:nvPr/>
        </p:nvSpPr>
        <p:spPr>
          <a:xfrm>
            <a:off x="1929318" y="4757391"/>
            <a:ext cx="713363" cy="256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61979-B761-4E38-B5FF-A11016D2389D}"/>
              </a:ext>
            </a:extLst>
          </p:cNvPr>
          <p:cNvSpPr/>
          <p:nvPr/>
        </p:nvSpPr>
        <p:spPr>
          <a:xfrm>
            <a:off x="1929318" y="5511283"/>
            <a:ext cx="713363" cy="256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9207E4-E8A5-449C-A949-5D4CDF2CE91B}"/>
              </a:ext>
            </a:extLst>
          </p:cNvPr>
          <p:cNvSpPr txBox="1"/>
          <p:nvPr/>
        </p:nvSpPr>
        <p:spPr>
          <a:xfrm>
            <a:off x="2007137" y="6342999"/>
            <a:ext cx="11251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pid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4083A-C028-41E5-8BE7-A1F6BA0A4998}"/>
              </a:ext>
            </a:extLst>
          </p:cNvPr>
          <p:cNvSpPr/>
          <p:nvPr/>
        </p:nvSpPr>
        <p:spPr>
          <a:xfrm>
            <a:off x="1977953" y="6400595"/>
            <a:ext cx="2895604" cy="256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CFF8A-F566-4051-90B9-AAF95C444DFA}"/>
              </a:ext>
            </a:extLst>
          </p:cNvPr>
          <p:cNvSpPr txBox="1"/>
          <p:nvPr/>
        </p:nvSpPr>
        <p:spPr>
          <a:xfrm>
            <a:off x="6044117" y="6358449"/>
            <a:ext cx="11251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prid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994133-ECA8-44AB-A6DC-10A90A0C863A}"/>
              </a:ext>
            </a:extLst>
          </p:cNvPr>
          <p:cNvSpPr/>
          <p:nvPr/>
        </p:nvSpPr>
        <p:spPr>
          <a:xfrm>
            <a:off x="6044118" y="6411659"/>
            <a:ext cx="1368359" cy="245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96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DEC26-375E-42F2-B506-CF8959E5D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6" t="39291" r="9989" b="22410"/>
          <a:stretch/>
        </p:blipFill>
        <p:spPr>
          <a:xfrm>
            <a:off x="204281" y="214008"/>
            <a:ext cx="8112868" cy="31931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F2E7CA-E06B-43C5-8716-BB2BD00DF5F4}"/>
              </a:ext>
            </a:extLst>
          </p:cNvPr>
          <p:cNvSpPr/>
          <p:nvPr/>
        </p:nvSpPr>
        <p:spPr>
          <a:xfrm>
            <a:off x="204281" y="204280"/>
            <a:ext cx="1264596" cy="32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68B6A-A689-4D55-A34B-6A595CF7A7FD}"/>
              </a:ext>
            </a:extLst>
          </p:cNvPr>
          <p:cNvSpPr/>
          <p:nvPr/>
        </p:nvSpPr>
        <p:spPr>
          <a:xfrm>
            <a:off x="194552" y="1913105"/>
            <a:ext cx="2363821" cy="411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27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1E3C5-69B9-4125-A9A0-FA2F9908E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7" t="27246" r="8364" b="17391"/>
          <a:stretch/>
        </p:blipFill>
        <p:spPr>
          <a:xfrm>
            <a:off x="248479" y="188843"/>
            <a:ext cx="8846883" cy="49049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F2EF09-82D3-4D3A-BEDE-472B0522A85C}"/>
              </a:ext>
            </a:extLst>
          </p:cNvPr>
          <p:cNvSpPr/>
          <p:nvPr/>
        </p:nvSpPr>
        <p:spPr>
          <a:xfrm>
            <a:off x="248479" y="787940"/>
            <a:ext cx="1337130" cy="350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03867A-2876-4AF3-B31F-53A5E17C9BCA}"/>
              </a:ext>
            </a:extLst>
          </p:cNvPr>
          <p:cNvSpPr/>
          <p:nvPr/>
        </p:nvSpPr>
        <p:spPr>
          <a:xfrm>
            <a:off x="2286421" y="2333059"/>
            <a:ext cx="758336" cy="280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94C8B-D548-4020-9830-DF9DA5A94421}"/>
              </a:ext>
            </a:extLst>
          </p:cNvPr>
          <p:cNvSpPr txBox="1"/>
          <p:nvPr/>
        </p:nvSpPr>
        <p:spPr>
          <a:xfrm>
            <a:off x="2401531" y="4690241"/>
            <a:ext cx="11251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pid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602C0-985D-488D-9720-4656BE3AA623}"/>
              </a:ext>
            </a:extLst>
          </p:cNvPr>
          <p:cNvSpPr/>
          <p:nvPr/>
        </p:nvSpPr>
        <p:spPr>
          <a:xfrm>
            <a:off x="2372347" y="4747837"/>
            <a:ext cx="2895604" cy="256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2564F-8EE9-462A-9C53-3EC21100C030}"/>
              </a:ext>
            </a:extLst>
          </p:cNvPr>
          <p:cNvSpPr txBox="1"/>
          <p:nvPr/>
        </p:nvSpPr>
        <p:spPr>
          <a:xfrm>
            <a:off x="7228846" y="4686234"/>
            <a:ext cx="11251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prid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76920E-B8B3-41A1-A778-73B30F6EACC8}"/>
              </a:ext>
            </a:extLst>
          </p:cNvPr>
          <p:cNvSpPr/>
          <p:nvPr/>
        </p:nvSpPr>
        <p:spPr>
          <a:xfrm>
            <a:off x="7228847" y="4739444"/>
            <a:ext cx="1368359" cy="245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53928-F893-4C04-8408-BD20C3B01D2E}"/>
              </a:ext>
            </a:extLst>
          </p:cNvPr>
          <p:cNvSpPr txBox="1"/>
          <p:nvPr/>
        </p:nvSpPr>
        <p:spPr>
          <a:xfrm>
            <a:off x="2401531" y="3351192"/>
            <a:ext cx="11251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trid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D8CDD-AB6C-4988-9380-B8618ECBB87F}"/>
              </a:ext>
            </a:extLst>
          </p:cNvPr>
          <p:cNvSpPr/>
          <p:nvPr/>
        </p:nvSpPr>
        <p:spPr>
          <a:xfrm>
            <a:off x="2372347" y="3408788"/>
            <a:ext cx="672410" cy="280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77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03BF2-C0D0-4698-A52B-E66BCCD1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7" t="27518" r="8304" b="13900"/>
          <a:stretch/>
        </p:blipFill>
        <p:spPr>
          <a:xfrm>
            <a:off x="204280" y="175098"/>
            <a:ext cx="9017541" cy="52751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CD8CF8-7CD6-48A8-A49A-004D0042E918}"/>
              </a:ext>
            </a:extLst>
          </p:cNvPr>
          <p:cNvSpPr/>
          <p:nvPr/>
        </p:nvSpPr>
        <p:spPr>
          <a:xfrm>
            <a:off x="190111" y="758756"/>
            <a:ext cx="1337130" cy="350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1AD58-C099-4E54-A923-FE564367CB75}"/>
              </a:ext>
            </a:extLst>
          </p:cNvPr>
          <p:cNvSpPr/>
          <p:nvPr/>
        </p:nvSpPr>
        <p:spPr>
          <a:xfrm>
            <a:off x="2298966" y="3197571"/>
            <a:ext cx="758336" cy="280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2CA70-8915-4035-81DC-4AFC02A2A68A}"/>
              </a:ext>
            </a:extLst>
          </p:cNvPr>
          <p:cNvSpPr txBox="1"/>
          <p:nvPr/>
        </p:nvSpPr>
        <p:spPr>
          <a:xfrm>
            <a:off x="2414076" y="4220166"/>
            <a:ext cx="11251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trid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FAF489-C1DC-42C1-8740-250B69DF105A}"/>
              </a:ext>
            </a:extLst>
          </p:cNvPr>
          <p:cNvSpPr/>
          <p:nvPr/>
        </p:nvSpPr>
        <p:spPr>
          <a:xfrm>
            <a:off x="2384892" y="4277762"/>
            <a:ext cx="672410" cy="280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30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51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62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2023-02-20T07:27:09Z</dcterms:created>
  <dcterms:modified xsi:type="dcterms:W3CDTF">2023-02-20T13:20:13Z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2023-02-20T07:27:10Z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6d17ce9e-9305-4b7e-9a87-5ae6acd68b88</vt:lpwstr>
  </property>
  <property fmtid="{D5CDD505-2E9C-101B-9397-08002B2CF9AE}" pid="8" name="MSIP_Label_19540963-e559-4020-8a90-fe8a502c2801_ContentBits">
    <vt:lpwstr>0</vt:lpwstr>
  </property>
</Properties>
</file>